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309" r:id="rId2"/>
    <p:sldId id="310" r:id="rId3"/>
    <p:sldId id="261" r:id="rId4"/>
    <p:sldId id="290" r:id="rId5"/>
    <p:sldId id="284" r:id="rId6"/>
    <p:sldId id="283" r:id="rId7"/>
    <p:sldId id="294" r:id="rId8"/>
    <p:sldId id="267" r:id="rId9"/>
    <p:sldId id="265" r:id="rId10"/>
    <p:sldId id="28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00" autoAdjust="0"/>
    <p:restoredTop sz="77259" autoAdjust="0"/>
  </p:normalViewPr>
  <p:slideViewPr>
    <p:cSldViewPr>
      <p:cViewPr varScale="1">
        <p:scale>
          <a:sx n="38" d="100"/>
          <a:sy n="38" d="100"/>
        </p:scale>
        <p:origin x="150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752B04D-1DA5-4FF6-B78B-05A1C5A2A0AD}" type="datetimeFigureOut">
              <a:rPr lang="en-US"/>
              <a:pPr>
                <a:defRPr/>
              </a:pPr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E3DF304-5F04-4276-9D18-DFE85E1C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22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954D7D5-BCC1-4752-8689-38F12EEF1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7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54D7D5-BCC1-4752-8689-38F12EEF1B9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42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1392B8-E299-4E8D-8664-1FD1AEB894E1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10550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2B7A7C-17B8-4D5B-9827-6F961B9594CA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548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42902E-F80F-489C-82CA-899CAA5D7ABE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6855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  <a:latin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cxnSp>
        <p:nvCxnSpPr>
          <p:cNvPr id="5" name="Straight Connector 13"/>
          <p:cNvCxnSpPr>
            <a:cxnSpLocks noChangeShapeType="1"/>
          </p:cNvCxnSpPr>
          <p:nvPr/>
        </p:nvCxnSpPr>
        <p:spPr bwMode="auto">
          <a:xfrm>
            <a:off x="838200" y="2363788"/>
            <a:ext cx="76200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60606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06060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rgbClr val="606060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rgbClr val="606060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rgbClr val="606060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rgbClr val="60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F49709"/>
          </a:solidFill>
        </p:spPr>
        <p:txBody>
          <a:bodyPr anchor="b"/>
          <a:lstStyle>
            <a:lvl1pPr algn="l">
              <a:defRPr sz="2000" b="0" i="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06060"/>
                </a:solidFill>
                <a:latin typeface="Georgia"/>
                <a:cs typeface="Georgia"/>
              </a:defRPr>
            </a:lvl1pPr>
            <a:lvl2pPr>
              <a:buClrTx/>
              <a:buFont typeface="Arial"/>
              <a:buChar char="•"/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486FE-E415-4989-BC6C-30223E490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y_seal_alt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pwp.buffalo.edu/gsa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gif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Representation &amp; Advocacy</a:t>
            </a:r>
            <a:br>
              <a:rPr lang="en-US" altLang="zh-CN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for 7,300 </a:t>
            </a:r>
            <a:r>
              <a:rPr lang="en-US" altLang="zh-CN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Graduate Students at UB</a:t>
            </a:r>
            <a:br>
              <a:rPr lang="en-US" altLang="zh-CN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dirty="0" smtClean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hlinkClick r:id="rId2"/>
              </a:rPr>
              <a:t>https://upwp.buffalo.edu/gsa</a:t>
            </a:r>
            <a:r>
              <a:rPr lang="en-US" altLang="zh-CN" dirty="0" smtClean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GSA_logo_transparent.png"/>
          <p:cNvPicPr>
            <a:picLocks noChangeAspect="1"/>
          </p:cNvPicPr>
          <p:nvPr/>
        </p:nvPicPr>
        <p:blipFill>
          <a:blip r:embed="rId3" cstate="print"/>
          <a:srcRect b="20199"/>
          <a:stretch>
            <a:fillRect/>
          </a:stretch>
        </p:blipFill>
        <p:spPr>
          <a:xfrm>
            <a:off x="2026183" y="1143000"/>
            <a:ext cx="5091634" cy="288998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85800" y="3962400"/>
            <a:ext cx="77724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Georgia"/>
                <a:ea typeface="宋体" pitchFamily="2" charset="-122"/>
                <a:cs typeface="ＭＳ Ｐゴシック" pitchFamily="122" charset="-128"/>
              </a:rPr>
              <a:t>Graduate Student Association</a:t>
            </a:r>
            <a:r>
              <a:rPr kumimoji="0" lang="en-US" altLang="zh-CN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uLnTx/>
                <a:uFillTx/>
                <a:latin typeface="Georgia"/>
                <a:ea typeface="宋体" pitchFamily="2" charset="-122"/>
                <a:cs typeface="ＭＳ Ｐゴシック" pitchFamily="122" charset="-128"/>
              </a:rPr>
              <a:t>	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uLnTx/>
              <a:uFillTx/>
              <a:latin typeface="Georgia"/>
              <a:ea typeface="ＭＳ Ｐゴシック" pitchFamily="122" charset="-128"/>
              <a:cs typeface="ＭＳ Ｐゴシック" pitchFamily="12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708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4"/>
          <p:cNvSpPr txBox="1">
            <a:spLocks noChangeArrowheads="1"/>
          </p:cNvSpPr>
          <p:nvPr/>
        </p:nvSpPr>
        <p:spPr bwMode="auto">
          <a:xfrm>
            <a:off x="1562100" y="1873250"/>
            <a:ext cx="60198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Welcome to the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University at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Buffalo!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600200" y="4038600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Thank you!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4" name="Picture 3" descr="whitelogonosub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42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The Graduate Student Association</a:t>
            </a:r>
            <a:r>
              <a:rPr lang="en-US" altLang="zh-CN" dirty="0">
                <a:ea typeface="宋体" pitchFamily="2" charset="-122"/>
              </a:rPr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accent2"/>
              </a:buClr>
              <a:buSzPct val="80000"/>
              <a:buFont typeface="Arial" pitchFamily="34" charset="0"/>
              <a:buChar char="•"/>
              <a:defRPr/>
            </a:pPr>
            <a:r>
              <a:rPr lang="en-US" altLang="zh-CN" sz="2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The Graduate Student Association (GSA) is a not-for-profit corporation designed to provide services and representation </a:t>
            </a:r>
            <a:r>
              <a:rPr lang="en-US" altLang="zh-CN" sz="20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to graduate students at the University </a:t>
            </a:r>
            <a:r>
              <a:rPr lang="en-US" altLang="zh-CN" sz="2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at Buffalo. 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SzPct val="80000"/>
              <a:buFont typeface="Wingdings" pitchFamily="2" charset="2"/>
              <a:buChar char="§"/>
              <a:defRPr/>
            </a:pPr>
            <a:r>
              <a:rPr lang="en-US" altLang="zh-CN" sz="2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The GSA is funded through the mandatory student activity fee of </a:t>
            </a:r>
            <a:r>
              <a:rPr lang="en-US" altLang="zh-CN" sz="20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$85, </a:t>
            </a:r>
            <a:r>
              <a:rPr lang="en-US" altLang="zh-CN" sz="2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so that we can provide these services.</a:t>
            </a:r>
          </a:p>
          <a:p>
            <a:endParaRPr lang="en-US" sz="2000" dirty="0"/>
          </a:p>
        </p:txBody>
      </p:sp>
      <p:pic>
        <p:nvPicPr>
          <p:cNvPr id="4" name="Picture 3" descr="whitelogonosubtex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857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宋体" pitchFamily="2" charset="-122"/>
                <a:cs typeface="Georgia"/>
              </a:rPr>
              <a:t>Executive Board</a:t>
            </a:r>
            <a:endParaRPr kumimoji="0" lang="en-US" sz="3600" b="0" i="0" u="sng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latin typeface="Georgia"/>
              <a:ea typeface="ＭＳ Ｐゴシック" pitchFamily="122" charset="-128"/>
              <a:cs typeface="Georgia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8305800" cy="4191000"/>
          </a:xfrm>
        </p:spPr>
        <p:txBody>
          <a:bodyPr/>
          <a:lstStyle/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President:		J. Coley</a:t>
            </a:r>
            <a:endParaRPr lang="en-US" altLang="zh-CN" sz="2800" dirty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/>
                <a:ea typeface="宋体" pitchFamily="2" charset="-122"/>
              </a:rPr>
              <a:t>			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gsa-president@buffalo.edu</a:t>
            </a: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en-US" altLang="zh-CN" sz="2800" dirty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Vice President:	Connor Walters</a:t>
            </a:r>
            <a:endParaRPr lang="en-US" altLang="zh-CN" sz="2800" dirty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			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gsa-vicepresident@buffalo.edu</a:t>
            </a: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en-US" altLang="zh-CN" sz="2800" dirty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Clr>
                <a:schemeClr val="bg1">
                  <a:lumMod val="60000"/>
                  <a:lumOff val="40000"/>
                </a:schemeClr>
              </a:buClr>
              <a:defRPr/>
            </a:pP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Treasurer:	</a:t>
            </a:r>
            <a:r>
              <a:rPr lang="en-US" altLang="zh-CN" sz="2800" dirty="0">
                <a:solidFill>
                  <a:schemeClr val="tx1"/>
                </a:solidFill>
                <a:ea typeface="宋体" pitchFamily="2" charset="-122"/>
              </a:rPr>
              <a:t>	</a:t>
            </a: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Joshua Joseph</a:t>
            </a:r>
            <a:endParaRPr lang="en-US" altLang="zh-CN" sz="2800" dirty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dirty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  <a:ea typeface="宋体" pitchFamily="2" charset="-122"/>
              </a:rPr>
              <a:t>			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gsa-treasurer@buffalo.edu</a:t>
            </a:r>
            <a:endParaRPr lang="en-US" altLang="zh-CN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defRPr/>
            </a:pPr>
            <a:endParaRPr lang="en-US" altLang="zh-CN" sz="2400" dirty="0" smtClean="0">
              <a:solidFill>
                <a:schemeClr val="tx1"/>
              </a:solidFill>
              <a:ea typeface="宋体" pitchFamily="2" charset="-122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sz="2400" dirty="0">
              <a:solidFill>
                <a:schemeClr val="tx1"/>
              </a:solidFill>
              <a:ea typeface="宋体" pitchFamily="2" charset="-122"/>
            </a:endParaRPr>
          </a:p>
        </p:txBody>
      </p:sp>
      <p:pic>
        <p:nvPicPr>
          <p:cNvPr id="10" name="Picture 9" descr="whitelogonosubtex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02376" y="5364349"/>
            <a:ext cx="1063088" cy="14174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298" y="2013378"/>
            <a:ext cx="1107470" cy="110747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376" y="3572697"/>
            <a:ext cx="1033392" cy="14106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6327775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Director of Operations: 	Gena </a:t>
            </a:r>
            <a:r>
              <a:rPr lang="en-US" altLang="zh-CN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Zimmerman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			</a:t>
            </a:r>
            <a:r>
              <a:rPr lang="en-US" altLang="zh-CN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        	 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gmz@buffalo.edu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defRPr/>
            </a:pPr>
            <a:endParaRPr lang="en-US" altLang="zh-CN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Director of Operations:     	Stephanie George</a:t>
            </a:r>
            <a:endParaRPr lang="en-US" altLang="zh-CN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			         	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slfrank@buffalo.edu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3555" name="Picture 4" descr="GSA Pics 016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362200"/>
            <a:ext cx="1828800" cy="146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5" descr="GSA Pics 01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5650" y="4114800"/>
            <a:ext cx="18097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 altLang="zh-CN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Permanent Staff</a:t>
            </a:r>
            <a:endParaRPr lang="en-US" u="sng" dirty="0"/>
          </a:p>
        </p:txBody>
      </p:sp>
      <p:pic>
        <p:nvPicPr>
          <p:cNvPr id="11" name="Picture 10" descr="whitelogonosubtext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8825" y="1752601"/>
            <a:ext cx="7775575" cy="54864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Mark Diamond Research Fund Director &amp; Assistant:   			</a:t>
            </a:r>
            <a:r>
              <a:rPr lang="en-US" altLang="zh-CN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Jennifer Schechter &amp; Braden Brown</a:t>
            </a:r>
            <a:endParaRPr lang="en-US" altLang="zh-CN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buNone/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			</a:t>
            </a:r>
            <a:r>
              <a:rPr lang="en-US" altLang="zh-CN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gsa-mdrf@buffalo.edu</a:t>
            </a: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defRPr/>
            </a:pPr>
            <a:endParaRPr lang="en-US" altLang="zh-CN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defRPr/>
            </a:pPr>
            <a:endParaRPr lang="en-US" altLang="zh-CN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defRPr/>
            </a:pP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Managing Editor:        </a:t>
            </a:r>
            <a:r>
              <a:rPr lang="en-US" altLang="zh-CN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Samantha Schichtel-Greenwood</a:t>
            </a:r>
            <a:r>
              <a:rPr lang="en-US" altLang="zh-C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	</a:t>
            </a:r>
            <a:r>
              <a:rPr lang="en-US" altLang="zh-CN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</a:t>
            </a:r>
            <a:r>
              <a:rPr lang="en-US" altLang="zh-CN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gsa-editorial@buffalo.edu</a:t>
            </a: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defRPr/>
            </a:pP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buNone/>
              <a:defRPr/>
            </a:pP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ts val="0"/>
              </a:spcBef>
              <a:buClr>
                <a:schemeClr val="bg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Programming Coordinator: 	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Courtney Doxbeck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gsa-programming@buffalo.edu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609600"/>
          </a:xfrm>
        </p:spPr>
        <p:txBody>
          <a:bodyPr/>
          <a:lstStyle/>
          <a:p>
            <a:r>
              <a:rPr lang="en-US" altLang="zh-CN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2020-2021 Student Staff</a:t>
            </a:r>
            <a:endParaRPr lang="en-US" u="sng" dirty="0"/>
          </a:p>
        </p:txBody>
      </p:sp>
      <p:pic>
        <p:nvPicPr>
          <p:cNvPr id="8" name="Picture 7" descr="whitelogonosubtex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467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Departmental, International and Special Interest Club Funding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Conference Funding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Mark Diamond Research Fund (MDRF)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Special Activities Fund 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Interdepartmental Activities Fund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Graduate Symposium Fund 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Scholarly Publications Fund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Community Outreach Program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algn="ctr"/>
            <a:r>
              <a:rPr lang="en-US" altLang="zh-CN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GSA Funding Opportunities</a:t>
            </a:r>
            <a:endParaRPr lang="en-US" u="sng" dirty="0"/>
          </a:p>
        </p:txBody>
      </p:sp>
      <p:pic>
        <p:nvPicPr>
          <p:cNvPr id="7" name="Picture 6" descr="whitelogonosub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hitelogonosub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" y="57631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algn="ctr"/>
            <a:r>
              <a:rPr lang="en-US" altLang="zh-CN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GSA Events and Services</a:t>
            </a:r>
            <a:endParaRPr lang="en-US" u="sng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467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GSA Programming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Java Junctions (Monthly Coffee Socials)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Sporting Events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Social and Cultural Outings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Local tours and events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altLang="zh-CN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/>
              <a:cs typeface="宋体"/>
            </a:endParaRP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UB Distinguished Speaker Series</a:t>
            </a:r>
          </a:p>
          <a:p>
            <a:pPr lvl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Free tickets for graduate students</a:t>
            </a: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endParaRPr lang="en-US" altLang="zh-CN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/>
              <a:cs typeface="宋体"/>
            </a:endParaRPr>
          </a:p>
          <a:p>
            <a:pPr eaLnBrk="1" hangingPunct="1">
              <a:lnSpc>
                <a:spcPct val="80000"/>
              </a:lnSpc>
              <a:spcAft>
                <a:spcPts val="10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altLang="zh-CN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/>
                <a:cs typeface="宋体"/>
              </a:rPr>
              <a:t>Free Editorial Assistance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85800" y="1066800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  <a:ea typeface="宋体" pitchFamily="2" charset="-122"/>
                <a:cs typeface="Georgia"/>
              </a:rPr>
              <a:t>Opportunities for Involvement</a:t>
            </a:r>
            <a:endParaRPr kumimoji="0" lang="en-US" sz="3600" b="0" i="0" u="sng" strike="noStrike" kern="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latin typeface="Georgia"/>
              <a:ea typeface="ＭＳ Ｐゴシック" pitchFamily="122" charset="-128"/>
              <a:cs typeface="Georgia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38200" y="1905000"/>
            <a:ext cx="74676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宋体"/>
                <a:cs typeface="宋体"/>
              </a:rPr>
              <a:t>Finance Committee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宋体"/>
                <a:cs typeface="宋体"/>
              </a:rPr>
              <a:t>Election Committee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宋体"/>
                <a:cs typeface="宋体"/>
              </a:rPr>
              <a:t>Services Committee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宋体"/>
                <a:cs typeface="宋体"/>
              </a:rPr>
              <a:t>Club Officers and Board of Directors Members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宋体"/>
                <a:cs typeface="宋体"/>
              </a:rPr>
              <a:t>The Mark Diamond Research Fund Review</a:t>
            </a:r>
            <a:r>
              <a:rPr kumimoji="0" lang="en-US" altLang="zh-CN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宋体"/>
                <a:cs typeface="宋体"/>
              </a:rPr>
              <a:t> </a:t>
            </a:r>
            <a:r>
              <a:rPr kumimoji="0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宋体"/>
                <a:cs typeface="宋体"/>
              </a:rPr>
              <a:t>Council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宋体"/>
                <a:cs typeface="宋体"/>
              </a:rPr>
              <a:t>Student-Wide Judiciary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8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宋体"/>
                <a:cs typeface="宋体"/>
              </a:rPr>
              <a:t>Faculty Student Association</a:t>
            </a:r>
            <a:endParaRPr kumimoji="0" lang="en-US" altLang="zh-CN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宋体"/>
              <a:cs typeface="宋体"/>
            </a:endParaRPr>
          </a:p>
        </p:txBody>
      </p:sp>
      <p:pic>
        <p:nvPicPr>
          <p:cNvPr id="10" name="Picture 9" descr="whitelogonosub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828800"/>
            <a:ext cx="7162800" cy="3200400"/>
          </a:xfrm>
        </p:spPr>
        <p:txBody>
          <a:bodyPr/>
          <a:lstStyle/>
          <a:p>
            <a:pPr>
              <a:defRPr/>
            </a:pPr>
            <a:r>
              <a:rPr lang="en-US" altLang="zh-CN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Get Involved! </a:t>
            </a:r>
          </a:p>
          <a:p>
            <a:pPr eaLnBrk="1" hangingPunct="1">
              <a:defRPr/>
            </a:pPr>
            <a:r>
              <a:rPr lang="en-US" altLang="zh-CN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The first GSA Board Meeting is </a:t>
            </a:r>
            <a:r>
              <a:rPr lang="en-US" altLang="zh-CN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September 9</a:t>
            </a:r>
            <a:r>
              <a:rPr lang="en-US" altLang="zh-CN" sz="4000" baseline="30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th</a:t>
            </a:r>
            <a:r>
              <a:rPr lang="en-US" altLang="zh-CN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  </a:t>
            </a:r>
            <a:endParaRPr lang="en-US" altLang="zh-CN" sz="4000" baseline="30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itchFamily="2" charset="-122"/>
            </a:endParaRPr>
          </a:p>
          <a:p>
            <a:pPr eaLnBrk="1" hangingPunct="1">
              <a:defRPr/>
            </a:pPr>
            <a:r>
              <a:rPr lang="en-US" altLang="zh-CN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rPr>
              <a:t>@ 6:30pm via Zoom</a:t>
            </a:r>
          </a:p>
        </p:txBody>
      </p:sp>
      <p:pic>
        <p:nvPicPr>
          <p:cNvPr id="5" name="Picture 4" descr="whitelogonosubtex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39305"/>
            <a:ext cx="1600200" cy="10186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_GraySeal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UB_GraySeal</Template>
  <TotalTime>8266</TotalTime>
  <Words>312</Words>
  <Application>Microsoft Office PowerPoint</Application>
  <PresentationFormat>On-screen Show (4:3)</PresentationFormat>
  <Paragraphs>68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Arial</vt:lpstr>
      <vt:lpstr>Garamond</vt:lpstr>
      <vt:lpstr>Georgia</vt:lpstr>
      <vt:lpstr>Times</vt:lpstr>
      <vt:lpstr>Times New Roman</vt:lpstr>
      <vt:lpstr>Trebuchet MS</vt:lpstr>
      <vt:lpstr>Wingdings</vt:lpstr>
      <vt:lpstr>UB_GraySeal</vt:lpstr>
      <vt:lpstr>PowerPoint Presentation</vt:lpstr>
      <vt:lpstr>The Graduate Student Association </vt:lpstr>
      <vt:lpstr>PowerPoint Presentation</vt:lpstr>
      <vt:lpstr>Permanent Staff</vt:lpstr>
      <vt:lpstr>2020-2021 Student Staff</vt:lpstr>
      <vt:lpstr>GSA Funding Opportunities</vt:lpstr>
      <vt:lpstr>GSA Events and Services</vt:lpstr>
      <vt:lpstr>PowerPoint Presentation</vt:lpstr>
      <vt:lpstr>PowerPoint Presentation</vt:lpstr>
      <vt:lpstr>PowerPoint Presentation</vt:lpstr>
    </vt:vector>
  </TitlesOfParts>
  <Company>SUNY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Representation &amp; Advocacy For 7,000 Graduate Students at UB</dc:title>
  <dc:creator>Saaket</dc:creator>
  <cp:lastModifiedBy>Saleh, Amy</cp:lastModifiedBy>
  <cp:revision>223</cp:revision>
  <dcterms:created xsi:type="dcterms:W3CDTF">2007-01-09T03:06:23Z</dcterms:created>
  <dcterms:modified xsi:type="dcterms:W3CDTF">2020-07-23T21:02:45Z</dcterms:modified>
</cp:coreProperties>
</file>