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313" r:id="rId4"/>
    <p:sldId id="297" r:id="rId5"/>
    <p:sldId id="299" r:id="rId6"/>
    <p:sldId id="261" r:id="rId7"/>
    <p:sldId id="260" r:id="rId8"/>
    <p:sldId id="257" r:id="rId9"/>
    <p:sldId id="298" r:id="rId10"/>
    <p:sldId id="262" r:id="rId11"/>
    <p:sldId id="263" r:id="rId12"/>
    <p:sldId id="264" r:id="rId13"/>
    <p:sldId id="265" r:id="rId14"/>
    <p:sldId id="315" r:id="rId15"/>
    <p:sldId id="267" r:id="rId16"/>
    <p:sldId id="300" r:id="rId17"/>
    <p:sldId id="312" r:id="rId18"/>
    <p:sldId id="321" r:id="rId19"/>
    <p:sldId id="268" r:id="rId20"/>
    <p:sldId id="295" r:id="rId21"/>
    <p:sldId id="282" r:id="rId22"/>
    <p:sldId id="269" r:id="rId23"/>
    <p:sldId id="316" r:id="rId24"/>
    <p:sldId id="270" r:id="rId25"/>
    <p:sldId id="271" r:id="rId26"/>
    <p:sldId id="314" r:id="rId27"/>
    <p:sldId id="322" r:id="rId28"/>
    <p:sldId id="272" r:id="rId29"/>
    <p:sldId id="311" r:id="rId30"/>
    <p:sldId id="284" r:id="rId31"/>
    <p:sldId id="273" r:id="rId32"/>
    <p:sldId id="274" r:id="rId33"/>
    <p:sldId id="317" r:id="rId34"/>
    <p:sldId id="323" r:id="rId35"/>
    <p:sldId id="301" r:id="rId36"/>
    <p:sldId id="289" r:id="rId37"/>
    <p:sldId id="275" r:id="rId38"/>
    <p:sldId id="291" r:id="rId39"/>
    <p:sldId id="285" r:id="rId40"/>
    <p:sldId id="276" r:id="rId41"/>
    <p:sldId id="308" r:id="rId42"/>
    <p:sldId id="290" r:id="rId43"/>
    <p:sldId id="324" r:id="rId44"/>
    <p:sldId id="318" r:id="rId45"/>
    <p:sldId id="325" r:id="rId46"/>
    <p:sldId id="326" r:id="rId47"/>
    <p:sldId id="302" r:id="rId48"/>
    <p:sldId id="277" r:id="rId49"/>
    <p:sldId id="286" r:id="rId50"/>
    <p:sldId id="283" r:id="rId51"/>
    <p:sldId id="278" r:id="rId52"/>
    <p:sldId id="279" r:id="rId53"/>
    <p:sldId id="319" r:id="rId54"/>
    <p:sldId id="280" r:id="rId55"/>
    <p:sldId id="303" r:id="rId56"/>
    <p:sldId id="292" r:id="rId57"/>
    <p:sldId id="281" r:id="rId58"/>
    <p:sldId id="304" r:id="rId59"/>
    <p:sldId id="320" r:id="rId60"/>
    <p:sldId id="309" r:id="rId61"/>
    <p:sldId id="293" r:id="rId62"/>
    <p:sldId id="310" r:id="rId63"/>
    <p:sldId id="307" r:id="rId64"/>
    <p:sldId id="305" r:id="rId65"/>
    <p:sldId id="296" r:id="rId66"/>
    <p:sldId id="306" r:id="rId67"/>
    <p:sldId id="294" r:id="rId68"/>
    <p:sldId id="287" r:id="rId69"/>
    <p:sldId id="288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5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2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3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munro\Dropbox\Departmental%20-%20PSC\Department%20Chair%202018-2021\2020-2021\Park%20502%20Dedication%20Feb%2012%202021\01%20-%20Glassworks,%20Opening%20(Arr.%20Jeroen%20van%20Veen)%20(1).mp3" TargetMode="External"/><Relationship Id="rId1" Type="http://schemas.microsoft.com/office/2007/relationships/media" Target="file:///C:\Users\munro\Dropbox\Departmental%20-%20PSC\Department%20Chair%202018-2021\2020-2021\Park%20502%20Dedication%20Feb%2012%202021\01%20-%20Glassworks,%20Opening%20(Arr.%20Jeroen%20van%20Veen)%20(1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2F96B-E564-46D9-9E0B-B3A32CAD84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Claude Welch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CAF69C-EAF0-4FE9-A3C2-019CBFAF98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Dedication of Claude Welch Seminar room and library</a:t>
            </a:r>
          </a:p>
          <a:p>
            <a:r>
              <a:rPr lang="en-US" dirty="0"/>
              <a:t>Department of Political Science</a:t>
            </a:r>
          </a:p>
          <a:p>
            <a:r>
              <a:rPr lang="en-US" dirty="0"/>
              <a:t>February 12, 2021</a:t>
            </a:r>
          </a:p>
        </p:txBody>
      </p:sp>
      <p:pic>
        <p:nvPicPr>
          <p:cNvPr id="11" name="01 - Glassworks, Opening (Arr. Jeroen van Veen) (1)">
            <a:hlinkClick r:id="" action="ppaction://media"/>
            <a:extLst>
              <a:ext uri="{FF2B5EF4-FFF2-40B4-BE49-F238E27FC236}">
                <a16:creationId xmlns:a16="http://schemas.microsoft.com/office/drawing/2014/main" id="{9661CA3C-2131-452C-9603-86511684A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B1E227-B4B3-42FF-ADF6-52CC8E7493C6}"/>
              </a:ext>
            </a:extLst>
          </p:cNvPr>
          <p:cNvSpPr txBox="1"/>
          <p:nvPr/>
        </p:nvSpPr>
        <p:spPr>
          <a:xfrm>
            <a:off x="4497897" y="5665631"/>
            <a:ext cx="31962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Music credit:  Philip Glass, “Opening” (Jeroen van Veen)</a:t>
            </a:r>
          </a:p>
        </p:txBody>
      </p:sp>
    </p:spTree>
    <p:extLst>
      <p:ext uri="{BB962C8B-B14F-4D97-AF65-F5344CB8AC3E}">
        <p14:creationId xmlns:p14="http://schemas.microsoft.com/office/powerpoint/2010/main" val="3768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678439D-6E19-43F5-AD92-3601D4D68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8FB347-E0F8-4BCD-9ACF-9A8CE9599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94" y="783768"/>
            <a:ext cx="10581813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D76F10-08F2-4210-AA40-B3CD8B741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40" y="1019556"/>
            <a:ext cx="10104120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17E8606E-0882-430D-BBD0-FDDE91870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851"/>
          <a:stretch/>
        </p:blipFill>
        <p:spPr>
          <a:xfrm>
            <a:off x="1363980" y="1339596"/>
            <a:ext cx="9464040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7EFE8-E4F8-4E13-9B5A-03A55B240DB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2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2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4D3025-254E-40BE-896B-AEE6ADCC055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2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BF9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ED86B7-BBD6-4393-B008-DAAD199A778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8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5B7665-0D50-42EB-8874-13C712AB1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762" y="372835"/>
            <a:ext cx="761047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9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4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ree, outdoor, snow, people&#10;&#10;Description automatically generated">
            <a:extLst>
              <a:ext uri="{FF2B5EF4-FFF2-40B4-BE49-F238E27FC236}">
                <a16:creationId xmlns:a16="http://schemas.microsoft.com/office/drawing/2014/main" id="{1C65704E-9EC8-498A-A2CA-B238E7559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65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A38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D074A-3C50-4823-A38F-B0D356A47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681" y="643467"/>
            <a:ext cx="4498637" cy="557106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BFCA92C-6F91-456D-B792-74A2C132EE85}"/>
              </a:ext>
            </a:extLst>
          </p:cNvPr>
          <p:cNvCxnSpPr>
            <a:cxnSpLocks/>
          </p:cNvCxnSpPr>
          <p:nvPr/>
        </p:nvCxnSpPr>
        <p:spPr>
          <a:xfrm flipH="1">
            <a:off x="7088697" y="1149292"/>
            <a:ext cx="318782" cy="343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1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93800E-C678-4B15-8387-926EEAE51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83" y="0"/>
            <a:ext cx="1949979" cy="2940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63F6DB-7C7E-4F23-B948-883483D2C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103" y="5982"/>
            <a:ext cx="1959334" cy="293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28828A-A4E8-4DA6-BA9A-11F9601B2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294" y="-22422"/>
            <a:ext cx="1957070" cy="2940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B72180-C1A3-4D4C-BBA2-1E4B5F968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221" y="0"/>
            <a:ext cx="1957070" cy="2951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ECE7A-55DA-4C77-BBF9-A60DAEFF7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1474" y="0"/>
            <a:ext cx="1852543" cy="279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EEF08B-15AE-466B-8F32-9B84EA7638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3388" y="3111479"/>
            <a:ext cx="1843858" cy="2940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755C62-AC6F-417C-AEB6-48ACFE5E59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7543" y="3101774"/>
            <a:ext cx="1956913" cy="2950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D69CB5-73A8-4A23-A294-77BA31FF6D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2341" y="3101774"/>
            <a:ext cx="1969077" cy="295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667C1-E757-4DEF-801F-FB3EDD7F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19" r="-1" b="506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7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speaking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8B98EE97-CBE5-48B0-810F-04A54A0BE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849" y="205273"/>
            <a:ext cx="3788229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8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AE69-9F56-4A0A-A149-CA23EAD24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Claude Welch Seminar Room &amp; Library Dedication ceremony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2A882-2C13-4098-B90F-D92DF9A3B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WELCOME!</a:t>
            </a:r>
          </a:p>
          <a:p>
            <a:pPr marL="0" indent="0" algn="ctr">
              <a:buNone/>
            </a:pPr>
            <a:r>
              <a:rPr lang="en-US" dirty="0"/>
              <a:t>The Dedication Ceremony will be starting in a few moments.</a:t>
            </a:r>
          </a:p>
          <a:p>
            <a:pPr marL="0" indent="0" algn="ctr">
              <a:buNone/>
            </a:pPr>
            <a:r>
              <a:rPr lang="en-US" dirty="0"/>
              <a:t>Meanwhile, please enjoy these images of our esteemed colleague.</a:t>
            </a:r>
          </a:p>
        </p:txBody>
      </p:sp>
    </p:spTree>
    <p:extLst>
      <p:ext uri="{BB962C8B-B14F-4D97-AF65-F5344CB8AC3E}">
        <p14:creationId xmlns:p14="http://schemas.microsoft.com/office/powerpoint/2010/main" val="137719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next to a painting&#10;&#10;Description automatically generated with low confidence">
            <a:extLst>
              <a:ext uri="{FF2B5EF4-FFF2-40B4-BE49-F238E27FC236}">
                <a16:creationId xmlns:a16="http://schemas.microsoft.com/office/drawing/2014/main" id="{18E5CACA-DBBB-483A-9E93-F30C15FBF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" b="150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AE69-9F56-4A0A-A149-CA23EAD24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Claude Welch Seminar Room &amp; Library Dedication ceremony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2A882-2C13-4098-B90F-D92DF9A3B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WELCOME!</a:t>
            </a:r>
          </a:p>
          <a:p>
            <a:pPr marL="0" indent="0" algn="ctr">
              <a:buNone/>
            </a:pPr>
            <a:r>
              <a:rPr lang="en-US" dirty="0"/>
              <a:t>The Dedication Ceremony will be starting in a few moments.</a:t>
            </a:r>
          </a:p>
          <a:p>
            <a:pPr marL="0" indent="0" algn="ctr">
              <a:buNone/>
            </a:pPr>
            <a:r>
              <a:rPr lang="en-US" dirty="0"/>
              <a:t>Meanwhile, please enjoy these images of our esteemed colleague.</a:t>
            </a:r>
          </a:p>
        </p:txBody>
      </p:sp>
    </p:spTree>
    <p:extLst>
      <p:ext uri="{BB962C8B-B14F-4D97-AF65-F5344CB8AC3E}">
        <p14:creationId xmlns:p14="http://schemas.microsoft.com/office/powerpoint/2010/main" val="24284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BEDBC3-4841-4E2F-AFAF-9E297C00ED1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" b="10166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3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DE5115-89C8-4B9C-B0E8-78A15C20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6402E2-72CC-4683-9B83-11265402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sitting at a table with a person standing behind them&#10;&#10;Description automatically generated with low confidence">
            <a:extLst>
              <a:ext uri="{FF2B5EF4-FFF2-40B4-BE49-F238E27FC236}">
                <a16:creationId xmlns:a16="http://schemas.microsoft.com/office/drawing/2014/main" id="{91936DFF-752F-406E-8564-EBCE00E2E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04" r="1" b="11847"/>
          <a:stretch/>
        </p:blipFill>
        <p:spPr>
          <a:xfrm>
            <a:off x="2269237" y="1247835"/>
            <a:ext cx="7653528" cy="364845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0CFB3A4-35F2-4E8F-B43C-BB2C91BBF4F4}"/>
              </a:ext>
            </a:extLst>
          </p:cNvPr>
          <p:cNvCxnSpPr>
            <a:cxnSpLocks/>
          </p:cNvCxnSpPr>
          <p:nvPr/>
        </p:nvCxnSpPr>
        <p:spPr>
          <a:xfrm>
            <a:off x="3471169" y="2068497"/>
            <a:ext cx="1385649" cy="8267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2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C7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ceiling, person, indoor, wall&#10;&#10;Description automatically generated">
            <a:extLst>
              <a:ext uri="{FF2B5EF4-FFF2-40B4-BE49-F238E27FC236}">
                <a16:creationId xmlns:a16="http://schemas.microsoft.com/office/drawing/2014/main" id="{A1C6108D-6567-4A38-90A5-673C6DD5C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46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B7300D-9E4E-4B24-B5C4-08603462DAE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38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0441049-C91C-4B42-87C2-915DCCE13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" r="1" b="24067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397C00-DEEC-4253-8D16-9CE2AF3B3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420" y="545841"/>
            <a:ext cx="3013788" cy="452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0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music&#10;&#10;Description automatically generated">
            <a:extLst>
              <a:ext uri="{FF2B5EF4-FFF2-40B4-BE49-F238E27FC236}">
                <a16:creationId xmlns:a16="http://schemas.microsoft.com/office/drawing/2014/main" id="{3218F4CA-1180-4062-B734-AEEF5CE88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82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6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Image result for claude welch jr political science">
            <a:extLst>
              <a:ext uri="{FF2B5EF4-FFF2-40B4-BE49-F238E27FC236}">
                <a16:creationId xmlns:a16="http://schemas.microsoft.com/office/drawing/2014/main" id="{F2E551C2-CC3B-4661-9CE4-9F651194C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657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7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330ECA-A882-44B7-9560-20B45FA00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4706" y="643467"/>
            <a:ext cx="412258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ABB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8C775C-8208-49BD-A36C-F19B45621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7" r="1" b="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85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3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819369E4-1CE6-43E4-88D2-D6AC5D0B4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46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678439D-6E19-43F5-AD92-3601D4D68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8FB347-E0F8-4BCD-9ACF-9A8CE9599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94" y="783768"/>
            <a:ext cx="10581813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D76F10-08F2-4210-AA40-B3CD8B741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40" y="1019556"/>
            <a:ext cx="10104120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F60165-89F3-49BF-8FB2-9F8D93B85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609725"/>
            <a:ext cx="6477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DE5115-89C8-4B9C-B0E8-78A15C20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6402E2-72CC-4683-9B83-11265402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5DA27-00AB-4E87-AD73-3B9D556B8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23" r="1" b="31717"/>
          <a:stretch/>
        </p:blipFill>
        <p:spPr>
          <a:xfrm>
            <a:off x="2269237" y="1247835"/>
            <a:ext cx="7653528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E6531A-0776-43BA-A852-5FB5C7753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C5273F-2B84-46BF-A94F-1A20E13B3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EC858A-6050-4C64-AA57-658257969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279" y="1247835"/>
            <a:ext cx="6263443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6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0E9550-C055-4D33-990B-18842056F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2596"/>
          <a:stretch/>
        </p:blipFill>
        <p:spPr>
          <a:xfrm>
            <a:off x="564561" y="643467"/>
            <a:ext cx="11150427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BE6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9CB3E2A-A9F9-4009-A01B-86A7A0F50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6" r="1" b="25179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9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person, older&#10;&#10;Description automatically generated">
            <a:extLst>
              <a:ext uri="{FF2B5EF4-FFF2-40B4-BE49-F238E27FC236}">
                <a16:creationId xmlns:a16="http://schemas.microsoft.com/office/drawing/2014/main" id="{80E9B733-6B0F-4F00-9C1B-32BE3A128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82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8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4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51E0DD0-5A26-45EA-BB84-7F7B78A07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 r="1" b="6807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7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28861EE-86CD-44BA-9DF2-CEF97E98B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8" r="1" b="20747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C6F198E-F7A1-4125-910D-641C0C2A7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7C3A25-D9A7-4F2D-B44C-FA8EB24C7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6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3768DA-0B50-4B03-AE6D-2BC952BCC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3" r="1" b="6303"/>
          <a:stretch/>
        </p:blipFill>
        <p:spPr>
          <a:xfrm>
            <a:off x="1338117" y="1030219"/>
            <a:ext cx="9382755" cy="47933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8E8515E-B8C8-482A-A9B5-CE57BC080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C5EC5B6-4836-4DF3-B298-6C9ED0681CF9}"/>
              </a:ext>
            </a:extLst>
          </p:cNvPr>
          <p:cNvCxnSpPr/>
          <p:nvPr/>
        </p:nvCxnSpPr>
        <p:spPr>
          <a:xfrm>
            <a:off x="5450997" y="2382216"/>
            <a:ext cx="578498" cy="4385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m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6AF8460-8EAC-462A-A2D9-2576089C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664" y="494522"/>
            <a:ext cx="7034504" cy="468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6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Image result for claude welch jr political science">
            <a:extLst>
              <a:ext uri="{FF2B5EF4-FFF2-40B4-BE49-F238E27FC236}">
                <a16:creationId xmlns:a16="http://schemas.microsoft.com/office/drawing/2014/main" id="{B220F92D-B218-4E71-AEAC-66FE5EBE4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" r="1" b="8526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1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3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FA17503-EF61-48AB-BA3E-C96E115A8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80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678439D-6E19-43F5-AD92-3601D4D68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8FB347-E0F8-4BCD-9ACF-9A8CE9599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94" y="783768"/>
            <a:ext cx="10581813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D76F10-08F2-4210-AA40-B3CD8B741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40" y="1019556"/>
            <a:ext cx="10104120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B43F8B-A8E2-4E3F-A47F-342D5A3F6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39" r="-1" b="39973"/>
          <a:stretch/>
        </p:blipFill>
        <p:spPr>
          <a:xfrm>
            <a:off x="1363980" y="1339596"/>
            <a:ext cx="9464040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7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678439D-6E19-43F5-AD92-3601D4D68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8FB347-E0F8-4BCD-9ACF-9A8CE9599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94" y="783768"/>
            <a:ext cx="10581813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D76F10-08F2-4210-AA40-B3CD8B741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40" y="1019556"/>
            <a:ext cx="10104120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99442-62F4-47E9-A0FA-2FF5B2A9A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98" b="35118"/>
          <a:stretch/>
        </p:blipFill>
        <p:spPr>
          <a:xfrm>
            <a:off x="1363980" y="1339596"/>
            <a:ext cx="9464040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1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07DE5115-89C8-4B9C-B0E8-78A15C20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4A6402E2-72CC-4683-9B83-11265402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9BA45C-84A4-4382-954C-C3773DAEC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6" r="-1" b="53156"/>
          <a:stretch/>
        </p:blipFill>
        <p:spPr>
          <a:xfrm>
            <a:off x="2269237" y="1247835"/>
            <a:ext cx="7653528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6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DE5115-89C8-4B9C-B0E8-78A15C20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6402E2-72CC-4683-9B83-11265402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wo people smiling&#10;&#10;Description automatically generated with medium confidence">
            <a:extLst>
              <a:ext uri="{FF2B5EF4-FFF2-40B4-BE49-F238E27FC236}">
                <a16:creationId xmlns:a16="http://schemas.microsoft.com/office/drawing/2014/main" id="{70944081-560F-4C4F-879C-BAE6DAE1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8585"/>
          <a:stretch/>
        </p:blipFill>
        <p:spPr>
          <a:xfrm>
            <a:off x="2269237" y="1247835"/>
            <a:ext cx="7653528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235916A-BC0F-4254-97E7-097D850C0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" r="1" b="4203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5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4AFAC708-724A-450C-8CD7-EB2BBF9D5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52" b="330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678439D-6E19-43F5-AD92-3601D4D68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88FB347-E0F8-4BCD-9ACF-9A8CE9599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94" y="783768"/>
            <a:ext cx="10581813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BD76F10-08F2-4210-AA40-B3CD8B741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40" y="1019556"/>
            <a:ext cx="10104120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5C3F1B1-56D9-4B3A-9CBA-4D8B6EDD7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b="35225"/>
          <a:stretch/>
        </p:blipFill>
        <p:spPr bwMode="auto">
          <a:xfrm>
            <a:off x="1363980" y="1339596"/>
            <a:ext cx="9464040" cy="41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72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D7183931-5F97-4043-BFCC-371331CC7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2" r="1" b="3104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3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AE69-9F56-4A0A-A149-CA23EAD24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Claude Welch Seminar Room &amp; Library Dedication ceremony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2A882-2C13-4098-B90F-D92DF9A3B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WELCOME!</a:t>
            </a:r>
          </a:p>
          <a:p>
            <a:pPr marL="0" indent="0" algn="ctr">
              <a:buNone/>
            </a:pPr>
            <a:r>
              <a:rPr lang="en-US" dirty="0"/>
              <a:t>The Dedication Ceremony will be starting in a few moments.</a:t>
            </a:r>
          </a:p>
          <a:p>
            <a:pPr marL="0" indent="0" algn="ctr">
              <a:buNone/>
            </a:pPr>
            <a:r>
              <a:rPr lang="en-US" dirty="0"/>
              <a:t>Meanwhile, please enjoy these images of our esteemed colleague.</a:t>
            </a:r>
          </a:p>
        </p:txBody>
      </p:sp>
    </p:spTree>
    <p:extLst>
      <p:ext uri="{BB962C8B-B14F-4D97-AF65-F5344CB8AC3E}">
        <p14:creationId xmlns:p14="http://schemas.microsoft.com/office/powerpoint/2010/main" val="34639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82C17D0-0115-4E43-AF4A-3BA36E809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982B51-6FEC-4000-8197-30B2EE78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94" y="783768"/>
            <a:ext cx="10581813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DFB8AC-1A2A-4330-B50D-AAE63C68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40" y="1019556"/>
            <a:ext cx="10104120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uple of 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C2689BAF-796F-4CE6-A3DC-772D80DDF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807" y="1339596"/>
            <a:ext cx="6260386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3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98A346E-7F06-42EC-A3DA-3BA060E3F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32" r="1" b="1925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1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7013A21A-6440-4CD4-9FC7-9EB2C7020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259547-EF77-4212-955A-646AE2F20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25" y="569064"/>
            <a:ext cx="4133462" cy="57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8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people holding a certificate&#10;&#10;Description automatically generated with low confidence">
            <a:extLst>
              <a:ext uri="{FF2B5EF4-FFF2-40B4-BE49-F238E27FC236}">
                <a16:creationId xmlns:a16="http://schemas.microsoft.com/office/drawing/2014/main" id="{C6B5B815-82A3-471D-9DFD-3AE111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288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0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5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A48444-BA0C-4D89-A02A-824F4C238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78" b="5057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4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81E68BC-96E7-48E4-9E62-308AFE43C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80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F893CA-ABD9-4DAA-95D0-F7FDFA7AD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168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2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9C8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5B7FFE-D364-4FD1-9473-85EBF7CD8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8" y="643467"/>
            <a:ext cx="74280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DE5115-89C8-4B9C-B0E8-78A15C20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6402E2-72CC-4683-9B83-11265402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3E6BED-F59E-4082-8DB6-40A6CD09C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76" r="1" b="26912"/>
          <a:stretch/>
        </p:blipFill>
        <p:spPr>
          <a:xfrm>
            <a:off x="2269236" y="1247274"/>
            <a:ext cx="7653528" cy="364845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F2C48B-94B6-4185-9590-7D6310844354}"/>
              </a:ext>
            </a:extLst>
          </p:cNvPr>
          <p:cNvCxnSpPr>
            <a:cxnSpLocks/>
          </p:cNvCxnSpPr>
          <p:nvPr/>
        </p:nvCxnSpPr>
        <p:spPr>
          <a:xfrm>
            <a:off x="2583809" y="2147581"/>
            <a:ext cx="805343" cy="5117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2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DE5115-89C8-4B9C-B0E8-78A15C20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6402E2-72CC-4683-9B83-11265402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peaking to a group of people&#10;&#10;Description automatically generated with low confidence">
            <a:extLst>
              <a:ext uri="{FF2B5EF4-FFF2-40B4-BE49-F238E27FC236}">
                <a16:creationId xmlns:a16="http://schemas.microsoft.com/office/drawing/2014/main" id="{7E82A2AD-129D-4114-BFCE-A00D8B9CF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8585"/>
          <a:stretch/>
        </p:blipFill>
        <p:spPr>
          <a:xfrm>
            <a:off x="2269237" y="1247835"/>
            <a:ext cx="7653528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Image result for claude welch jr political science">
            <a:extLst>
              <a:ext uri="{FF2B5EF4-FFF2-40B4-BE49-F238E27FC236}">
                <a16:creationId xmlns:a16="http://schemas.microsoft.com/office/drawing/2014/main" id="{E702621B-5CE7-4068-B395-787741F6D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2203" b="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F0E08934-2B2F-45C6-84F1-6D8D6BC9A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2"/>
          <a:stretch/>
        </p:blipFill>
        <p:spPr bwMode="auto">
          <a:xfrm>
            <a:off x="20" y="10"/>
            <a:ext cx="12191980" cy="612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18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7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5EF1C94-4ECC-44DB-B70C-6D9E7A1BE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42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7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claude welch jr political science">
            <a:extLst>
              <a:ext uri="{FF2B5EF4-FFF2-40B4-BE49-F238E27FC236}">
                <a16:creationId xmlns:a16="http://schemas.microsoft.com/office/drawing/2014/main" id="{1A69880C-EAEF-446F-ACD6-AB39C1D93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29" y="464782"/>
            <a:ext cx="8100007" cy="45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0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6F198E-F7A1-4125-910D-641C0C2A7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7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7C3A25-D9A7-4F2D-B44C-FA8EB24C7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6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3CFFD9-76EE-43FA-9A6F-8228FB4AC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428" y="1128098"/>
            <a:ext cx="3448509" cy="45980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E8515E-B8C8-482A-A9B5-CE57BC080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cene, room, gallery&#10;&#10;Description automatically generated">
            <a:extLst>
              <a:ext uri="{FF2B5EF4-FFF2-40B4-BE49-F238E27FC236}">
                <a16:creationId xmlns:a16="http://schemas.microsoft.com/office/drawing/2014/main" id="{674E1B4C-A857-4387-8011-0EE12D67D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17172"/>
            <a:ext cx="10905066" cy="392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6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732735-024C-4689-BBF9-1C7BF264D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B15EA26-26E7-4561-9F58-B300F962D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0" b="165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9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suit, standing&#10;&#10;Description automatically generated">
            <a:extLst>
              <a:ext uri="{FF2B5EF4-FFF2-40B4-BE49-F238E27FC236}">
                <a16:creationId xmlns:a16="http://schemas.microsoft.com/office/drawing/2014/main" id="{088F021A-D510-4749-B1E1-B6BB2254C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" b="24657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5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B602DA4-0340-4791-B45B-1F59EDF28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6" r="1" b="2284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snow&#10;&#10;Description automatically generated">
            <a:extLst>
              <a:ext uri="{FF2B5EF4-FFF2-40B4-BE49-F238E27FC236}">
                <a16:creationId xmlns:a16="http://schemas.microsoft.com/office/drawing/2014/main" id="{29EE6B44-66D7-41CB-A4B4-7FB031637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835" y="559837"/>
            <a:ext cx="7152267" cy="477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4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B009EE-3A45-41D1-B41C-CE7C0E9D66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84" y="905069"/>
            <a:ext cx="5952929" cy="391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4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4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6FF1EA-6D82-480E-8ACF-795B26C8A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727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8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128</Words>
  <Application>Microsoft Office PowerPoint</Application>
  <PresentationFormat>Widescreen</PresentationFormat>
  <Paragraphs>21</Paragraphs>
  <Slides>69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Arial</vt:lpstr>
      <vt:lpstr>Gill Sans MT</vt:lpstr>
      <vt:lpstr>Gallery</vt:lpstr>
      <vt:lpstr>Claude Welch</vt:lpstr>
      <vt:lpstr>Claude Welch Seminar Room &amp; Library Dedication ceremony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Claude Welch Seminar Room &amp; Library Dedication ceremony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Claude Welch Seminar Room &amp; Library Dedication ceremony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Claude Welch</dc:title>
  <dc:creator>Donald Munroe Eagles</dc:creator>
  <cp:lastModifiedBy>Donald Munroe Eagles</cp:lastModifiedBy>
  <cp:revision>4</cp:revision>
  <dcterms:created xsi:type="dcterms:W3CDTF">2021-02-07T15:41:15Z</dcterms:created>
  <dcterms:modified xsi:type="dcterms:W3CDTF">2021-02-08T15:13:09Z</dcterms:modified>
</cp:coreProperties>
</file>